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28803600" cy="43205400"/>
  <p:notesSz cx="6858000" cy="9144000"/>
  <p:defaultTextStyle>
    <a:defPPr>
      <a:defRPr lang="zh-CN"/>
    </a:defPPr>
    <a:lvl1pPr marL="0" algn="l" defTabSz="4114697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349" algn="l" defTabSz="4114697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4697" algn="l" defTabSz="4114697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2046" algn="l" defTabSz="4114697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9394" algn="l" defTabSz="4114697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6743" algn="l" defTabSz="4114697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4091" algn="l" defTabSz="4114697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01440" algn="l" defTabSz="4114697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8789" algn="l" defTabSz="4114697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8" autoAdjust="0"/>
  </p:normalViewPr>
  <p:slideViewPr>
    <p:cSldViewPr>
      <p:cViewPr varScale="1">
        <p:scale>
          <a:sx n="17" d="100"/>
          <a:sy n="17" d="100"/>
        </p:scale>
        <p:origin x="4704" y="120"/>
      </p:cViewPr>
      <p:guideLst>
        <p:guide orient="horz" pos="13608"/>
        <p:guide pos="90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160271" y="13421681"/>
            <a:ext cx="24483060" cy="926115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320540" y="24483061"/>
            <a:ext cx="20162520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2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67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4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8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5F30-5299-4881-BEE5-F4049E6D32C1}" type="datetimeFigureOut">
              <a:rPr lang="zh-CN" altLang="en-US" smtClean="0"/>
              <a:pPr/>
              <a:t>2024/7/19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0EC0-8F62-4BCB-8F09-6042A15D10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5F30-5299-4881-BEE5-F4049E6D32C1}" type="datetimeFigureOut">
              <a:rPr lang="zh-CN" altLang="en-US" smtClean="0"/>
              <a:pPr/>
              <a:t>2024/7/19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0EC0-8F62-4BCB-8F09-6042A15D10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783226" y="10901366"/>
            <a:ext cx="20412551" cy="23224902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35569" y="10901366"/>
            <a:ext cx="60767595" cy="23224902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5F30-5299-4881-BEE5-F4049E6D32C1}" type="datetimeFigureOut">
              <a:rPr lang="zh-CN" altLang="en-US" smtClean="0"/>
              <a:pPr/>
              <a:t>2024/7/19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0EC0-8F62-4BCB-8F09-6042A15D10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5F30-5299-4881-BEE5-F4049E6D32C1}" type="datetimeFigureOut">
              <a:rPr lang="zh-CN" altLang="en-US" smtClean="0"/>
              <a:pPr/>
              <a:t>2024/7/19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0EC0-8F62-4BCB-8F09-6042A15D10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75287" y="27763474"/>
            <a:ext cx="24483060" cy="8581073"/>
          </a:xfr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75287" y="18312295"/>
            <a:ext cx="24483060" cy="9451179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57349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697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2046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394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6743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4091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44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8789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5F30-5299-4881-BEE5-F4049E6D32C1}" type="datetimeFigureOut">
              <a:rPr lang="zh-CN" altLang="en-US" smtClean="0"/>
              <a:pPr/>
              <a:t>2024/7/19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0EC0-8F62-4BCB-8F09-6042A15D10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35571" y="63507940"/>
            <a:ext cx="40590072" cy="179642453"/>
          </a:xfrm>
        </p:spPr>
        <p:txBody>
          <a:bodyPr/>
          <a:lstStyle>
            <a:lvl1pPr>
              <a:defRPr sz="12700"/>
            </a:lvl1pPr>
            <a:lvl2pPr>
              <a:defRPr sz="10800"/>
            </a:lvl2pPr>
            <a:lvl3pPr>
              <a:defRPr sz="91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605700" y="63507940"/>
            <a:ext cx="40590075" cy="179642453"/>
          </a:xfrm>
        </p:spPr>
        <p:txBody>
          <a:bodyPr/>
          <a:lstStyle>
            <a:lvl1pPr>
              <a:defRPr sz="12700"/>
            </a:lvl1pPr>
            <a:lvl2pPr>
              <a:defRPr sz="10800"/>
            </a:lvl2pPr>
            <a:lvl3pPr>
              <a:defRPr sz="91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5F30-5299-4881-BEE5-F4049E6D32C1}" type="datetimeFigureOut">
              <a:rPr lang="zh-CN" altLang="en-US" smtClean="0"/>
              <a:pPr/>
              <a:t>2024/7/19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0EC0-8F62-4BCB-8F09-6042A15D10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40180" y="1730219"/>
            <a:ext cx="25923240" cy="72009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40180" y="9671212"/>
            <a:ext cx="12726592" cy="403050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349" indent="0">
              <a:buNone/>
              <a:defRPr sz="9100" b="1"/>
            </a:lvl2pPr>
            <a:lvl3pPr marL="4114697" indent="0">
              <a:buNone/>
              <a:defRPr sz="8100" b="1"/>
            </a:lvl3pPr>
            <a:lvl4pPr marL="6172046" indent="0">
              <a:buNone/>
              <a:defRPr sz="7200" b="1"/>
            </a:lvl4pPr>
            <a:lvl5pPr marL="8229394" indent="0">
              <a:buNone/>
              <a:defRPr sz="7200" b="1"/>
            </a:lvl5pPr>
            <a:lvl6pPr marL="10286743" indent="0">
              <a:buNone/>
              <a:defRPr sz="7200" b="1"/>
            </a:lvl6pPr>
            <a:lvl7pPr marL="12344091" indent="0">
              <a:buNone/>
              <a:defRPr sz="7200" b="1"/>
            </a:lvl7pPr>
            <a:lvl8pPr marL="14401440" indent="0">
              <a:buNone/>
              <a:defRPr sz="7200" b="1"/>
            </a:lvl8pPr>
            <a:lvl9pPr marL="16458789" indent="0">
              <a:buNone/>
              <a:defRPr sz="7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440180" y="13701713"/>
            <a:ext cx="12726592" cy="24893115"/>
          </a:xfrm>
        </p:spPr>
        <p:txBody>
          <a:bodyPr/>
          <a:lstStyle>
            <a:lvl1pPr>
              <a:defRPr sz="10800"/>
            </a:lvl1pPr>
            <a:lvl2pPr>
              <a:defRPr sz="91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4631831" y="9671212"/>
            <a:ext cx="12731591" cy="403050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349" indent="0">
              <a:buNone/>
              <a:defRPr sz="9100" b="1"/>
            </a:lvl2pPr>
            <a:lvl3pPr marL="4114697" indent="0">
              <a:buNone/>
              <a:defRPr sz="8100" b="1"/>
            </a:lvl3pPr>
            <a:lvl4pPr marL="6172046" indent="0">
              <a:buNone/>
              <a:defRPr sz="7200" b="1"/>
            </a:lvl4pPr>
            <a:lvl5pPr marL="8229394" indent="0">
              <a:buNone/>
              <a:defRPr sz="7200" b="1"/>
            </a:lvl5pPr>
            <a:lvl6pPr marL="10286743" indent="0">
              <a:buNone/>
              <a:defRPr sz="7200" b="1"/>
            </a:lvl6pPr>
            <a:lvl7pPr marL="12344091" indent="0">
              <a:buNone/>
              <a:defRPr sz="7200" b="1"/>
            </a:lvl7pPr>
            <a:lvl8pPr marL="14401440" indent="0">
              <a:buNone/>
              <a:defRPr sz="7200" b="1"/>
            </a:lvl8pPr>
            <a:lvl9pPr marL="16458789" indent="0">
              <a:buNone/>
              <a:defRPr sz="7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4631831" y="13701713"/>
            <a:ext cx="12731591" cy="24893115"/>
          </a:xfrm>
        </p:spPr>
        <p:txBody>
          <a:bodyPr/>
          <a:lstStyle>
            <a:lvl1pPr>
              <a:defRPr sz="10800"/>
            </a:lvl1pPr>
            <a:lvl2pPr>
              <a:defRPr sz="91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5F30-5299-4881-BEE5-F4049E6D32C1}" type="datetimeFigureOut">
              <a:rPr lang="zh-CN" altLang="en-US" smtClean="0"/>
              <a:pPr/>
              <a:t>2024/7/19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0EC0-8F62-4BCB-8F09-6042A15D10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5F30-5299-4881-BEE5-F4049E6D32C1}" type="datetimeFigureOut">
              <a:rPr lang="zh-CN" altLang="en-US" smtClean="0"/>
              <a:pPr/>
              <a:t>2024/7/19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0EC0-8F62-4BCB-8F09-6042A15D10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5F30-5299-4881-BEE5-F4049E6D32C1}" type="datetimeFigureOut">
              <a:rPr lang="zh-CN" altLang="en-US" smtClean="0"/>
              <a:pPr/>
              <a:t>2024/7/19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0EC0-8F62-4BCB-8F09-6042A15D10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40181" y="1720216"/>
            <a:ext cx="9476187" cy="7320915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261408" y="1720219"/>
            <a:ext cx="16102013" cy="36874612"/>
          </a:xfrm>
        </p:spPr>
        <p:txBody>
          <a:bodyPr/>
          <a:lstStyle>
            <a:lvl1pPr>
              <a:defRPr sz="14400"/>
            </a:lvl1pPr>
            <a:lvl2pPr>
              <a:defRPr sz="12700"/>
            </a:lvl2pPr>
            <a:lvl3pPr>
              <a:defRPr sz="108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440181" y="9041134"/>
            <a:ext cx="9476187" cy="29553697"/>
          </a:xfrm>
        </p:spPr>
        <p:txBody>
          <a:bodyPr/>
          <a:lstStyle>
            <a:lvl1pPr marL="0" indent="0">
              <a:buNone/>
              <a:defRPr sz="6300"/>
            </a:lvl1pPr>
            <a:lvl2pPr marL="2057349" indent="0">
              <a:buNone/>
              <a:defRPr sz="5500"/>
            </a:lvl2pPr>
            <a:lvl3pPr marL="4114697" indent="0">
              <a:buNone/>
              <a:defRPr sz="4500"/>
            </a:lvl3pPr>
            <a:lvl4pPr marL="6172046" indent="0">
              <a:buNone/>
              <a:defRPr sz="4100"/>
            </a:lvl4pPr>
            <a:lvl5pPr marL="8229394" indent="0">
              <a:buNone/>
              <a:defRPr sz="4100"/>
            </a:lvl5pPr>
            <a:lvl6pPr marL="10286743" indent="0">
              <a:buNone/>
              <a:defRPr sz="4100"/>
            </a:lvl6pPr>
            <a:lvl7pPr marL="12344091" indent="0">
              <a:buNone/>
              <a:defRPr sz="4100"/>
            </a:lvl7pPr>
            <a:lvl8pPr marL="14401440" indent="0">
              <a:buNone/>
              <a:defRPr sz="4100"/>
            </a:lvl8pPr>
            <a:lvl9pPr marL="16458789" indent="0">
              <a:buNone/>
              <a:defRPr sz="4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5F30-5299-4881-BEE5-F4049E6D32C1}" type="datetimeFigureOut">
              <a:rPr lang="zh-CN" altLang="en-US" smtClean="0"/>
              <a:pPr/>
              <a:t>2024/7/19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0EC0-8F62-4BCB-8F09-6042A15D10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645707" y="30243781"/>
            <a:ext cx="17282160" cy="3570449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645707" y="3860483"/>
            <a:ext cx="17282160" cy="25923240"/>
          </a:xfrm>
        </p:spPr>
        <p:txBody>
          <a:bodyPr/>
          <a:lstStyle>
            <a:lvl1pPr marL="0" indent="0">
              <a:buNone/>
              <a:defRPr sz="14400"/>
            </a:lvl1pPr>
            <a:lvl2pPr marL="2057349" indent="0">
              <a:buNone/>
              <a:defRPr sz="12700"/>
            </a:lvl2pPr>
            <a:lvl3pPr marL="4114697" indent="0">
              <a:buNone/>
              <a:defRPr sz="10800"/>
            </a:lvl3pPr>
            <a:lvl4pPr marL="6172046" indent="0">
              <a:buNone/>
              <a:defRPr sz="9100"/>
            </a:lvl4pPr>
            <a:lvl5pPr marL="8229394" indent="0">
              <a:buNone/>
              <a:defRPr sz="9100"/>
            </a:lvl5pPr>
            <a:lvl6pPr marL="10286743" indent="0">
              <a:buNone/>
              <a:defRPr sz="9100"/>
            </a:lvl6pPr>
            <a:lvl7pPr marL="12344091" indent="0">
              <a:buNone/>
              <a:defRPr sz="9100"/>
            </a:lvl7pPr>
            <a:lvl8pPr marL="14401440" indent="0">
              <a:buNone/>
              <a:defRPr sz="9100"/>
            </a:lvl8pPr>
            <a:lvl9pPr marL="16458789" indent="0">
              <a:buNone/>
              <a:defRPr sz="91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45707" y="33814230"/>
            <a:ext cx="17282160" cy="5070631"/>
          </a:xfrm>
        </p:spPr>
        <p:txBody>
          <a:bodyPr/>
          <a:lstStyle>
            <a:lvl1pPr marL="0" indent="0">
              <a:buNone/>
              <a:defRPr sz="6300"/>
            </a:lvl1pPr>
            <a:lvl2pPr marL="2057349" indent="0">
              <a:buNone/>
              <a:defRPr sz="5500"/>
            </a:lvl2pPr>
            <a:lvl3pPr marL="4114697" indent="0">
              <a:buNone/>
              <a:defRPr sz="4500"/>
            </a:lvl3pPr>
            <a:lvl4pPr marL="6172046" indent="0">
              <a:buNone/>
              <a:defRPr sz="4100"/>
            </a:lvl4pPr>
            <a:lvl5pPr marL="8229394" indent="0">
              <a:buNone/>
              <a:defRPr sz="4100"/>
            </a:lvl5pPr>
            <a:lvl6pPr marL="10286743" indent="0">
              <a:buNone/>
              <a:defRPr sz="4100"/>
            </a:lvl6pPr>
            <a:lvl7pPr marL="12344091" indent="0">
              <a:buNone/>
              <a:defRPr sz="4100"/>
            </a:lvl7pPr>
            <a:lvl8pPr marL="14401440" indent="0">
              <a:buNone/>
              <a:defRPr sz="4100"/>
            </a:lvl8pPr>
            <a:lvl9pPr marL="16458789" indent="0">
              <a:buNone/>
              <a:defRPr sz="4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F5F30-5299-4881-BEE5-F4049E6D32C1}" type="datetimeFigureOut">
              <a:rPr lang="zh-CN" altLang="en-US" smtClean="0"/>
              <a:pPr/>
              <a:t>2024/7/19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90EC0-8F62-4BCB-8F09-6042A15D10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440180" y="1730219"/>
            <a:ext cx="25923240" cy="7200900"/>
          </a:xfrm>
          <a:prstGeom prst="rect">
            <a:avLst/>
          </a:prstGeom>
        </p:spPr>
        <p:txBody>
          <a:bodyPr vert="horz" lIns="411470" tIns="205735" rIns="411470" bIns="205735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40180" y="10081265"/>
            <a:ext cx="25923240" cy="28513567"/>
          </a:xfrm>
          <a:prstGeom prst="rect">
            <a:avLst/>
          </a:prstGeom>
        </p:spPr>
        <p:txBody>
          <a:bodyPr vert="horz" lIns="411470" tIns="205735" rIns="411470" bIns="205735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440180" y="40045008"/>
            <a:ext cx="6720840" cy="2300288"/>
          </a:xfrm>
          <a:prstGeom prst="rect">
            <a:avLst/>
          </a:prstGeom>
        </p:spPr>
        <p:txBody>
          <a:bodyPr vert="horz" lIns="411470" tIns="205735" rIns="411470" bIns="205735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F5F30-5299-4881-BEE5-F4049E6D32C1}" type="datetimeFigureOut">
              <a:rPr lang="zh-CN" altLang="en-US" smtClean="0"/>
              <a:pPr/>
              <a:t>2024/7/19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9841231" y="40045008"/>
            <a:ext cx="9121140" cy="2300288"/>
          </a:xfrm>
          <a:prstGeom prst="rect">
            <a:avLst/>
          </a:prstGeom>
        </p:spPr>
        <p:txBody>
          <a:bodyPr vert="horz" lIns="411470" tIns="205735" rIns="411470" bIns="205735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0642580" y="40045008"/>
            <a:ext cx="6720840" cy="2300288"/>
          </a:xfrm>
          <a:prstGeom prst="rect">
            <a:avLst/>
          </a:prstGeom>
        </p:spPr>
        <p:txBody>
          <a:bodyPr vert="horz" lIns="411470" tIns="205735" rIns="411470" bIns="205735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90EC0-8F62-4BCB-8F09-6042A15D10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4697" rtl="0" eaLnBrk="1" latinLnBrk="0" hangingPunct="1">
        <a:spcBef>
          <a:spcPct val="0"/>
        </a:spcBef>
        <a:buNone/>
        <a:defRPr sz="19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3012" indent="-1543012" algn="l" defTabSz="4114697" rtl="0" eaLnBrk="1" latinLnBrk="0" hangingPunct="1">
        <a:spcBef>
          <a:spcPct val="20000"/>
        </a:spcBef>
        <a:buFont typeface="Arial" pitchFamily="34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191" indent="-1285843" algn="l" defTabSz="4114697" rtl="0" eaLnBrk="1" latinLnBrk="0" hangingPunct="1">
        <a:spcBef>
          <a:spcPct val="20000"/>
        </a:spcBef>
        <a:buFont typeface="Arial" pitchFamily="34" charset="0"/>
        <a:buChar char="–"/>
        <a:defRPr sz="127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1" indent="-1028674" algn="l" defTabSz="4114697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720" indent="-1028674" algn="l" defTabSz="4114697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069" indent="-1028674" algn="l" defTabSz="4114697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417" indent="-1028674" algn="l" defTabSz="4114697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2766" indent="-1028674" algn="l" defTabSz="4114697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114" indent="-1028674" algn="l" defTabSz="4114697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463" indent="-1028674" algn="l" defTabSz="4114697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114697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349" algn="l" defTabSz="4114697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697" algn="l" defTabSz="4114697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046" algn="l" defTabSz="4114697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394" algn="l" defTabSz="4114697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6743" algn="l" defTabSz="4114697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091" algn="l" defTabSz="4114697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440" algn="l" defTabSz="4114697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8789" algn="l" defTabSz="4114697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160271" y="2208548"/>
            <a:ext cx="24483060" cy="2400265"/>
          </a:xfrm>
        </p:spPr>
        <p:txBody>
          <a:bodyPr>
            <a:normAutofit/>
          </a:bodyPr>
          <a:lstStyle/>
          <a:p>
            <a:r>
              <a:rPr lang="zh-CN" altLang="en-US" sz="5900" dirty="0">
                <a:latin typeface="黑体" pitchFamily="2" charset="-122"/>
                <a:ea typeface="黑体" pitchFamily="2" charset="-122"/>
              </a:rPr>
              <a:t>题目要求：中文标题 （黑体）   </a:t>
            </a:r>
            <a:br>
              <a:rPr lang="en-US" altLang="zh-CN" sz="5900" dirty="0">
                <a:latin typeface="黑体" pitchFamily="2" charset="-122"/>
                <a:ea typeface="黑体" pitchFamily="2" charset="-122"/>
              </a:rPr>
            </a:br>
            <a:r>
              <a:rPr lang="zh-CN" altLang="en-US" sz="4800" dirty="0">
                <a:latin typeface="+mn-ea"/>
                <a:ea typeface="+mn-ea"/>
              </a:rPr>
              <a:t>作者姓名  第一作者单位 （宋体）         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80520" y="6433016"/>
            <a:ext cx="22946549" cy="29091425"/>
          </a:xfrm>
        </p:spPr>
        <p:txBody>
          <a:bodyPr>
            <a:normAutofit/>
          </a:bodyPr>
          <a:lstStyle/>
          <a:p>
            <a:r>
              <a:rPr lang="zh-CN" altLang="en-US" sz="8000" dirty="0"/>
              <a:t>论文内容填写要求</a:t>
            </a:r>
            <a:endParaRPr lang="en-US" altLang="zh-CN" sz="8000" dirty="0"/>
          </a:p>
          <a:p>
            <a:endParaRPr lang="en-US" altLang="zh-CN" sz="8000" dirty="0"/>
          </a:p>
          <a:p>
            <a:pPr algn="l"/>
            <a:r>
              <a:rPr lang="en-US" altLang="zh-CN" sz="8000" dirty="0"/>
              <a:t>1. </a:t>
            </a:r>
            <a:r>
              <a:rPr lang="zh-CN" altLang="en-US" sz="8000" dirty="0"/>
              <a:t>文章内容是中文，文中字体统一为宋体。</a:t>
            </a:r>
            <a:endParaRPr lang="en-US" altLang="zh-CN" sz="8000" dirty="0"/>
          </a:p>
          <a:p>
            <a:pPr algn="l"/>
            <a:r>
              <a:rPr lang="en-US" altLang="zh-CN" sz="8000" dirty="0"/>
              <a:t>2. </a:t>
            </a:r>
            <a:r>
              <a:rPr lang="zh-CN" altLang="en-US" sz="8000" dirty="0"/>
              <a:t>根据需要可以插入图解，可根据实际需要排版。</a:t>
            </a:r>
            <a:endParaRPr lang="en-US" altLang="zh-CN" sz="8000" dirty="0"/>
          </a:p>
          <a:p>
            <a:pPr algn="l"/>
            <a:r>
              <a:rPr lang="en-US" altLang="zh-CN" sz="8000" dirty="0"/>
              <a:t>3. </a:t>
            </a:r>
            <a:r>
              <a:rPr lang="zh-CN" altLang="en-US" sz="8000" dirty="0"/>
              <a:t>此幻灯片为</a:t>
            </a:r>
            <a:r>
              <a:rPr lang="en-US" altLang="zh-CN" sz="8000" dirty="0"/>
              <a:t>80cm</a:t>
            </a:r>
            <a:r>
              <a:rPr lang="zh-CN" altLang="en-US" sz="8000" dirty="0"/>
              <a:t>宽，</a:t>
            </a:r>
            <a:r>
              <a:rPr lang="en-US" altLang="zh-CN" sz="8000" dirty="0"/>
              <a:t>120cm</a:t>
            </a:r>
            <a:r>
              <a:rPr lang="zh-CN" altLang="en-US" sz="8000" dirty="0"/>
              <a:t>长，统一为纵向。</a:t>
            </a:r>
            <a:endParaRPr lang="en-US" altLang="zh-CN" sz="8000" dirty="0"/>
          </a:p>
          <a:p>
            <a:pPr algn="l"/>
            <a:r>
              <a:rPr lang="en-US" altLang="zh-CN" sz="8000" dirty="0"/>
              <a:t>4. </a:t>
            </a:r>
            <a:r>
              <a:rPr lang="zh-CN" altLang="en-US" sz="8000" dirty="0"/>
              <a:t>墙报每篇文章内容只在一页中体现，因为内容不同所以正文的字号请大家根据自己的情况定义。</a:t>
            </a:r>
            <a:endParaRPr lang="en-US" altLang="zh-CN" sz="8000" dirty="0"/>
          </a:p>
          <a:p>
            <a:pPr algn="l"/>
            <a:r>
              <a:rPr lang="en-US" altLang="zh-CN" sz="8000" dirty="0"/>
              <a:t>5. </a:t>
            </a:r>
            <a:r>
              <a:rPr lang="zh-CN" altLang="en-US" sz="8000" dirty="0"/>
              <a:t>打印时注意文字和图片的清晰度、及整体的美观</a:t>
            </a:r>
            <a:endParaRPr lang="en-US" altLang="zh-CN" sz="8000" dirty="0"/>
          </a:p>
          <a:p>
            <a:pPr algn="l"/>
            <a:r>
              <a:rPr lang="en-US" altLang="zh-CN" sz="8000" dirty="0"/>
              <a:t>6. </a:t>
            </a:r>
            <a:r>
              <a:rPr lang="zh-CN" altLang="en-US" sz="8000" dirty="0"/>
              <a:t>墙报请自行打印，以黑白为主，若自己有需要彩色（如图片中曲线的区分），我们也接收彩色打印。</a:t>
            </a:r>
            <a:endParaRPr lang="en-US" altLang="zh-CN" sz="8000" dirty="0"/>
          </a:p>
          <a:p>
            <a:pPr algn="l"/>
            <a:r>
              <a:rPr lang="en-US" altLang="zh-CN" sz="8000" dirty="0"/>
              <a:t>7. </a:t>
            </a:r>
            <a:r>
              <a:rPr lang="zh-CN" altLang="en-US" sz="8000" dirty="0"/>
              <a:t>在制作中如有其他问题可以随时以邮件形式与我们联系。</a:t>
            </a:r>
            <a:endParaRPr lang="en-US" altLang="zh-CN" sz="8000" dirty="0"/>
          </a:p>
          <a:p>
            <a:pPr algn="l"/>
            <a:r>
              <a:rPr lang="en-US" altLang="zh-CN" sz="8000" dirty="0"/>
              <a:t>8. </a:t>
            </a:r>
            <a:r>
              <a:rPr lang="zh-CN" altLang="en-US" sz="8000" dirty="0"/>
              <a:t>谢谢各位对本次活动的支持，希望墙报制作顺利，交流取得成功！</a:t>
            </a:r>
            <a:endParaRPr lang="en-US" altLang="zh-CN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80520" y="6433016"/>
            <a:ext cx="22946549" cy="29091425"/>
          </a:xfrm>
        </p:spPr>
        <p:txBody>
          <a:bodyPr>
            <a:normAutofit/>
          </a:bodyPr>
          <a:lstStyle/>
          <a:p>
            <a:pPr indent="457200" algn="l">
              <a:lnSpc>
                <a:spcPct val="150000"/>
              </a:lnSpc>
            </a:pPr>
            <a:r>
              <a:rPr lang="en-US" altLang="zh-CN" sz="8000" dirty="0"/>
              <a:t>      </a:t>
            </a:r>
            <a:r>
              <a:rPr lang="zh-CN" altLang="zh-CN" sz="8000" dirty="0"/>
              <a:t>会议期间，您需要在规定的时间，</a:t>
            </a:r>
            <a:r>
              <a:rPr lang="zh-CN" altLang="en-US" sz="8000" dirty="0"/>
              <a:t>到</a:t>
            </a:r>
            <a:r>
              <a:rPr lang="zh-CN" altLang="zh-CN" sz="8000" dirty="0"/>
              <a:t>会</a:t>
            </a:r>
            <a:r>
              <a:rPr lang="zh-CN" altLang="en-US" sz="8000" dirty="0"/>
              <a:t>务组</a:t>
            </a:r>
            <a:r>
              <a:rPr lang="zh-CN" altLang="zh-CN" sz="8000" dirty="0"/>
              <a:t>提供的</a:t>
            </a:r>
            <a:r>
              <a:rPr lang="en-US" altLang="zh-CN" sz="8000" dirty="0"/>
              <a:t> Poster </a:t>
            </a:r>
            <a:r>
              <a:rPr lang="zh-CN" altLang="zh-CN" sz="8000" dirty="0"/>
              <a:t>场地张贴您的海报，会务将会为您提供必要的工具（胶带、图钉等）。同时， 需要您做好交流的准备，热情接待每一位同行，细致解答各种疑问， 这将是您启发学术思想，建立学术联系的大好机会。此外，可准备一些名片以便联系。</a:t>
            </a:r>
          </a:p>
        </p:txBody>
      </p:sp>
      <p:sp>
        <p:nvSpPr>
          <p:cNvPr id="9" name="标题 1">
            <a:extLst>
              <a:ext uri="{FF2B5EF4-FFF2-40B4-BE49-F238E27FC236}">
                <a16:creationId xmlns:a16="http://schemas.microsoft.com/office/drawing/2014/main" id="{968DE017-60E3-4E37-AA34-A3DBB10E815B}"/>
              </a:ext>
            </a:extLst>
          </p:cNvPr>
          <p:cNvSpPr txBox="1">
            <a:spLocks/>
          </p:cNvSpPr>
          <p:nvPr/>
        </p:nvSpPr>
        <p:spPr>
          <a:xfrm>
            <a:off x="2160271" y="2208548"/>
            <a:ext cx="24483060" cy="2400265"/>
          </a:xfrm>
          <a:prstGeom prst="rect">
            <a:avLst/>
          </a:prstGeom>
        </p:spPr>
        <p:txBody>
          <a:bodyPr vert="horz" lIns="411470" tIns="205735" rIns="411470" bIns="205735" rtlCol="0" anchor="ctr">
            <a:normAutofit/>
          </a:bodyPr>
          <a:lstStyle>
            <a:lvl1pPr algn="ctr" defTabSz="4114697" rtl="0" eaLnBrk="1" latinLnBrk="0" hangingPunct="1">
              <a:spcBef>
                <a:spcPct val="0"/>
              </a:spcBef>
              <a:buNone/>
              <a:defRPr sz="19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5900">
                <a:latin typeface="黑体" pitchFamily="2" charset="-122"/>
                <a:ea typeface="黑体" pitchFamily="2" charset="-122"/>
              </a:rPr>
              <a:t>题目要求：中文标题 （黑体）   </a:t>
            </a:r>
            <a:br>
              <a:rPr lang="en-US" altLang="zh-CN" sz="5900">
                <a:latin typeface="黑体" pitchFamily="2" charset="-122"/>
                <a:ea typeface="黑体" pitchFamily="2" charset="-122"/>
              </a:rPr>
            </a:br>
            <a:r>
              <a:rPr lang="zh-CN" altLang="en-US" sz="4800">
                <a:latin typeface="+mn-ea"/>
                <a:ea typeface="+mn-ea"/>
              </a:rPr>
              <a:t>作者姓名  第一作者单位 （宋体）         </a:t>
            </a:r>
            <a:endParaRPr lang="zh-CN" altLang="en-US" sz="48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63184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275</Words>
  <Application>Microsoft Office PowerPoint</Application>
  <PresentationFormat>自定义</PresentationFormat>
  <Paragraphs>13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黑体</vt:lpstr>
      <vt:lpstr>宋体</vt:lpstr>
      <vt:lpstr>Arial</vt:lpstr>
      <vt:lpstr>Calibri</vt:lpstr>
      <vt:lpstr>Office 主题</vt:lpstr>
      <vt:lpstr>题目要求：中文标题 （黑体）    作者姓名  第一作者单位 （宋体）         </vt:lpstr>
      <vt:lpstr>PowerPoint 演示文稿</vt:lpstr>
    </vt:vector>
  </TitlesOfParts>
  <Company>微软中国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unknown</dc:creator>
  <cp:lastModifiedBy>ermei ping</cp:lastModifiedBy>
  <cp:revision>7</cp:revision>
  <dcterms:created xsi:type="dcterms:W3CDTF">2016-09-18T02:43:20Z</dcterms:created>
  <dcterms:modified xsi:type="dcterms:W3CDTF">2024-07-19T00:37:48Z</dcterms:modified>
</cp:coreProperties>
</file>